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eep-cervical-fascia-fascia-colli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eep-cervical-fascia-fascia-colli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eep-cervical-fascia-fascia-colli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eep-cervical-fascia-fascia-colli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eep-cervical-fascia-fascia-colli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eep-cervical-fascia-fascia-colli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eep-cervical-fascia-fascia-colli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eep-cervical-fascia-fascia-colli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eep-cervical-fascia-fascia-colli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eep-cervical-fascia-fascia-colli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eep-cervical-fascia-fascia-colli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eep-cervical-fascia-fascia-colli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eep-cervical-fascia-fascia-colli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eep-cervical-fascia-fascia-colli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eep-cervical-fascia-fascia-colli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eep-cervical-fascia-fascia-colli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eep-cervical-fascia-fascia-colli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eep-cervical-fascia-fascia-colli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eep-cervical-fascia-fascia-colli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eep-cervical-fascia-fascia-colli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eep-cervical-fascia-fascia-colli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eep-cervical-fascia-fascia-colli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eep-cervical-fascia-fascia-colli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eep-cervical-fascia-fascia-colli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eep-cervical-fascia-fascia-colli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2025-02-03T20:04:39Z</dcterms:modified>
  <cp:category/>
</cp:coreProperties>
</file>